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298EECB5-B0B6-4FB8-AB3B-D9A6274B0907}" type="datetimeFigureOut">
              <a:rPr lang="nl-NL" smtClean="0"/>
              <a:t>26-3-2016</a:t>
            </a:fld>
            <a:endParaRPr lang="nl-NL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2141129B-9A92-42BC-AE86-2779AC50B2DE}" type="slidenum">
              <a:rPr lang="nl-NL" smtClean="0"/>
              <a:t>‹nr.›</a:t>
            </a:fld>
            <a:endParaRPr lang="nl-NL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EECB5-B0B6-4FB8-AB3B-D9A6274B0907}" type="datetimeFigureOut">
              <a:rPr lang="nl-NL" smtClean="0"/>
              <a:t>26-3-2016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1129B-9A92-42BC-AE86-2779AC50B2D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EECB5-B0B6-4FB8-AB3B-D9A6274B0907}" type="datetimeFigureOut">
              <a:rPr lang="nl-NL" smtClean="0"/>
              <a:t>26-3-2016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1129B-9A92-42BC-AE86-2779AC50B2D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EECB5-B0B6-4FB8-AB3B-D9A6274B0907}" type="datetimeFigureOut">
              <a:rPr lang="nl-NL" smtClean="0"/>
              <a:t>26-3-2016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1129B-9A92-42BC-AE86-2779AC50B2D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EECB5-B0B6-4FB8-AB3B-D9A6274B0907}" type="datetimeFigureOut">
              <a:rPr lang="nl-NL" smtClean="0"/>
              <a:t>26-3-2016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1129B-9A92-42BC-AE86-2779AC50B2D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EECB5-B0B6-4FB8-AB3B-D9A6274B0907}" type="datetimeFigureOut">
              <a:rPr lang="nl-NL" smtClean="0"/>
              <a:t>26-3-2016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1129B-9A92-42BC-AE86-2779AC50B2DE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EECB5-B0B6-4FB8-AB3B-D9A6274B0907}" type="datetimeFigureOut">
              <a:rPr lang="nl-NL" smtClean="0"/>
              <a:t>26-3-2016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1129B-9A92-42BC-AE86-2779AC50B2D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EECB5-B0B6-4FB8-AB3B-D9A6274B0907}" type="datetimeFigureOut">
              <a:rPr lang="nl-NL" smtClean="0"/>
              <a:t>26-3-2016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1129B-9A92-42BC-AE86-2779AC50B2D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EECB5-B0B6-4FB8-AB3B-D9A6274B0907}" type="datetimeFigureOut">
              <a:rPr lang="nl-NL" smtClean="0"/>
              <a:t>26-3-2016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1129B-9A92-42BC-AE86-2779AC50B2D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EECB5-B0B6-4FB8-AB3B-D9A6274B0907}" type="datetimeFigureOut">
              <a:rPr lang="nl-NL" smtClean="0"/>
              <a:t>26-3-2016</a:t>
            </a:fld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1129B-9A92-42BC-AE86-2779AC50B2DE}" type="slidenum">
              <a:rPr lang="nl-NL" smtClean="0"/>
              <a:t>‹nr.›</a:t>
            </a:fld>
            <a:endParaRPr lang="nl-NL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EECB5-B0B6-4FB8-AB3B-D9A6274B0907}" type="datetimeFigureOut">
              <a:rPr lang="nl-NL" smtClean="0"/>
              <a:t>26-3-2016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1129B-9A92-42BC-AE86-2779AC50B2D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298EECB5-B0B6-4FB8-AB3B-D9A6274B0907}" type="datetimeFigureOut">
              <a:rPr lang="nl-NL" smtClean="0"/>
              <a:t>26-3-2016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2141129B-9A92-42BC-AE86-2779AC50B2DE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644009" y="2708476"/>
            <a:ext cx="3402712" cy="1702160"/>
          </a:xfrm>
        </p:spPr>
        <p:txBody>
          <a:bodyPr>
            <a:normAutofit/>
          </a:bodyPr>
          <a:lstStyle/>
          <a:p>
            <a:r>
              <a:rPr lang="nl-NL" sz="2800" b="1" dirty="0" smtClean="0"/>
              <a:t>Voedingsadviezen </a:t>
            </a:r>
            <a:r>
              <a:rPr lang="nl-NL" sz="2800" b="1" dirty="0" smtClean="0"/>
              <a:t/>
            </a:r>
            <a:br>
              <a:rPr lang="nl-NL" sz="2800" b="1" dirty="0" smtClean="0"/>
            </a:br>
            <a:r>
              <a:rPr lang="nl-NL" sz="2800" b="1" dirty="0" smtClean="0"/>
              <a:t>bij borstvoeding</a:t>
            </a:r>
            <a:endParaRPr lang="nl-NL" sz="2800" b="1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85825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Waar moet de voeding aan voldoen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Volwaardige voeding/Schijf van Vijf</a:t>
            </a:r>
          </a:p>
          <a:p>
            <a:r>
              <a:rPr lang="nl-NL" dirty="0" smtClean="0"/>
              <a:t>Gevarieerde voeding</a:t>
            </a:r>
          </a:p>
          <a:p>
            <a:r>
              <a:rPr lang="nl-NL" dirty="0" smtClean="0"/>
              <a:t>Eet vooral volop fruit en groente. </a:t>
            </a:r>
            <a:endParaRPr lang="nl-NL" dirty="0" smtClean="0"/>
          </a:p>
          <a:p>
            <a:pPr marL="68580" indent="0">
              <a:buNone/>
            </a:pPr>
            <a:r>
              <a:rPr lang="nl-NL" dirty="0" smtClean="0"/>
              <a:t>    Vitamine </a:t>
            </a:r>
            <a:r>
              <a:rPr lang="nl-NL" dirty="0" smtClean="0"/>
              <a:t>C verhoogt de weerstand</a:t>
            </a:r>
          </a:p>
          <a:p>
            <a:endParaRPr lang="nl-NL" dirty="0"/>
          </a:p>
          <a:p>
            <a:endParaRPr lang="nl-NL" dirty="0" smtClean="0"/>
          </a:p>
          <a:p>
            <a:r>
              <a:rPr lang="nl-NL" dirty="0" smtClean="0"/>
              <a:t>Dit geeft voldoende aanbod van alle benodigde stoffen voor de borstvoeding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71643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Extra eten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Eet een extra kleine maaltijd op een dag</a:t>
            </a:r>
          </a:p>
          <a:p>
            <a:r>
              <a:rPr lang="nl-NL" dirty="0" smtClean="0"/>
              <a:t>Dit geeft voldoende energie voor de borstvoeding maar ook voor de vrouw zelf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783398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Extra drinken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Drink 2 tot 3 liter op een dag</a:t>
            </a:r>
          </a:p>
          <a:p>
            <a:r>
              <a:rPr lang="nl-NL" dirty="0" smtClean="0"/>
              <a:t>Dit zorgt voor voldoende borstvoedingsproductie</a:t>
            </a:r>
          </a:p>
          <a:p>
            <a:r>
              <a:rPr lang="nl-NL" dirty="0" smtClean="0"/>
              <a:t>Dit zorgt voor voldoende vocht voor de vrouw zelf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706568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Eet hetzelfde als in de zwangerschap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De baby is gewend aan deze producten/stoffen</a:t>
            </a:r>
          </a:p>
          <a:p>
            <a:r>
              <a:rPr lang="nl-NL" dirty="0" smtClean="0"/>
              <a:t>Darmpjes reageren doorgaans niet op bekende producten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31574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Overige adviezen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Geen alcohol</a:t>
            </a:r>
          </a:p>
          <a:p>
            <a:r>
              <a:rPr lang="nl-NL" dirty="0" smtClean="0"/>
              <a:t>Drink koffie</a:t>
            </a:r>
            <a:r>
              <a:rPr lang="nl-NL" dirty="0" smtClean="0"/>
              <a:t>, thee </a:t>
            </a:r>
            <a:r>
              <a:rPr lang="nl-NL" dirty="0" smtClean="0"/>
              <a:t>en cola met mate, i.v.m. de cafeïne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27760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Golfv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194</TotalTime>
  <Words>121</Words>
  <Application>Microsoft Office PowerPoint</Application>
  <PresentationFormat>Diavoorstelling (4:3)</PresentationFormat>
  <Paragraphs>22</Paragraphs>
  <Slides>6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7" baseType="lpstr">
      <vt:lpstr>Austin</vt:lpstr>
      <vt:lpstr>Voedingsadviezen  bij borstvoeding</vt:lpstr>
      <vt:lpstr>Waar moet de voeding aan voldoen</vt:lpstr>
      <vt:lpstr>Extra eten</vt:lpstr>
      <vt:lpstr>Extra drinken</vt:lpstr>
      <vt:lpstr>Eet hetzelfde als in de zwangerschap</vt:lpstr>
      <vt:lpstr>Overige adviezen</vt:lpstr>
    </vt:vector>
  </TitlesOfParts>
  <Company>Onderwijsgroep Noord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Voedingsadviezen bij borstvoeding</dc:title>
  <dc:creator>J. Klooster</dc:creator>
  <cp:lastModifiedBy>J. Klooster</cp:lastModifiedBy>
  <cp:revision>4</cp:revision>
  <dcterms:created xsi:type="dcterms:W3CDTF">2016-03-13T12:24:30Z</dcterms:created>
  <dcterms:modified xsi:type="dcterms:W3CDTF">2016-03-26T14:08:24Z</dcterms:modified>
</cp:coreProperties>
</file>