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8EECB5-B0B6-4FB8-AB3B-D9A6274B0907}" type="datetimeFigureOut">
              <a:rPr lang="nl-NL" smtClean="0"/>
              <a:t>26-3-2016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41129B-9A92-42BC-AE86-2779AC50B2D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4009" y="2708476"/>
            <a:ext cx="3402712" cy="1702160"/>
          </a:xfrm>
        </p:spPr>
        <p:txBody>
          <a:bodyPr>
            <a:normAutofit/>
          </a:bodyPr>
          <a:lstStyle/>
          <a:p>
            <a:r>
              <a:rPr lang="nl-NL" sz="2800" b="1" dirty="0" smtClean="0"/>
              <a:t>Voedingsadviezen </a:t>
            </a:r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nl-NL" sz="2800" b="1" dirty="0" smtClean="0"/>
              <a:t>bij borstvoeding</a:t>
            </a:r>
            <a:endParaRPr lang="nl-NL" sz="2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582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moet de voeding aan voldoen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Volwaardige voeding/Schijf van Vijf</a:t>
            </a:r>
          </a:p>
          <a:p>
            <a:r>
              <a:rPr lang="nl-NL" dirty="0" smtClean="0"/>
              <a:t>Gevarieerde voeding</a:t>
            </a:r>
          </a:p>
          <a:p>
            <a:r>
              <a:rPr lang="nl-NL" dirty="0" smtClean="0"/>
              <a:t>Eet vooral volop fruit en groente. 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    Vitamine </a:t>
            </a:r>
            <a:r>
              <a:rPr lang="nl-NL" dirty="0" smtClean="0"/>
              <a:t>C verhoogt de weerstand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Dit geeft voldoende aanbod van alle benodigde stoffen voor de borstvoeding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64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Eet een extra kleine maaltijd op een dag</a:t>
            </a:r>
          </a:p>
          <a:p>
            <a:r>
              <a:rPr lang="nl-NL" dirty="0" smtClean="0"/>
              <a:t>Dit geeft voldoende energie voor de borstvoeding maar ook voor de vrouw zelf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33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drinken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Drink 2 tot 3 liter op een dag</a:t>
            </a:r>
          </a:p>
          <a:p>
            <a:r>
              <a:rPr lang="nl-NL" dirty="0" smtClean="0"/>
              <a:t>Dit zorgt voor voldoende borstvoedingsproductie</a:t>
            </a:r>
          </a:p>
          <a:p>
            <a:r>
              <a:rPr lang="nl-NL" dirty="0" smtClean="0"/>
              <a:t>Dit zorgt voor voldoende vocht voor de vrouw zelf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65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Eet hetzelfde als in de zwangerschap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baby is gewend aan deze producten/stoffen</a:t>
            </a:r>
          </a:p>
          <a:p>
            <a:r>
              <a:rPr lang="nl-NL" dirty="0" smtClean="0"/>
              <a:t>Darmpjes reageren doorgaans niet op bekende producten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57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adviezen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alcohol</a:t>
            </a:r>
          </a:p>
          <a:p>
            <a:r>
              <a:rPr lang="nl-NL" dirty="0" smtClean="0"/>
              <a:t>Drink koffie</a:t>
            </a:r>
            <a:r>
              <a:rPr lang="nl-NL" dirty="0" smtClean="0"/>
              <a:t>, thee </a:t>
            </a:r>
            <a:r>
              <a:rPr lang="nl-NL" dirty="0" smtClean="0"/>
              <a:t>en cola met mate, i.v.m. de cafeïne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7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194</TotalTime>
  <Words>121</Words>
  <Application>Microsoft Office PowerPoint</Application>
  <PresentationFormat>Diavoorstelling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Voedingsadviezen  bij borstvoeding</vt:lpstr>
      <vt:lpstr>Waar moet de voeding aan voldoen</vt:lpstr>
      <vt:lpstr>Extra eten</vt:lpstr>
      <vt:lpstr>Extra drinken</vt:lpstr>
      <vt:lpstr>Eet hetzelfde als in de zwangerschap</vt:lpstr>
      <vt:lpstr>Overige adviezen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Voedingsadviezen bij borstvoeding</dc:title>
  <dc:creator>J. Klooster</dc:creator>
  <cp:lastModifiedBy>J. Klooster</cp:lastModifiedBy>
  <cp:revision>4</cp:revision>
  <dcterms:created xsi:type="dcterms:W3CDTF">2016-03-13T12:24:30Z</dcterms:created>
  <dcterms:modified xsi:type="dcterms:W3CDTF">2016-03-26T14:08:24Z</dcterms:modified>
</cp:coreProperties>
</file>